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9429750" cx="13716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70">
          <p15:clr>
            <a:srgbClr val="A4A3A4"/>
          </p15:clr>
        </p15:guide>
        <p15:guide id="2" pos="4320">
          <p15:clr>
            <a:srgbClr val="A4A3A4"/>
          </p15:clr>
        </p15:guide>
        <p15:guide id="3" pos="311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70" orient="horz"/>
        <p:guide pos="4320"/>
        <p:guide pos="311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6e23292e0_0_11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6e23292e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7303aebbf_0_8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7303aebb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7303aebbf_0_0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7303aeb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0db9d9b56_0_20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0db9d9b5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0db9d9b56_0_29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0db9d9b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6e23292e0_0_3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6e23292e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6e89c050c_0_37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6e89c050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6e89c050c_0_42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6e89c050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6e89c050c_0_45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6e89c050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6e89c050c_2_39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6e89c050c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6e23292e0_0_56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6e23292e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6e89c050c_0_53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6e89c050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6e89c0582_0_10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6e89c05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6e23292e0_0_19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6e23292e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e23292e0_0_25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e23292e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6e23292e0_0_78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6e23292e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6e23292e0_0_28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6e23292e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6e23292e0_0_34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6e23292e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71373c0dc_0_1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71373c0d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6e23292e0_0_0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6e2329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67563" y="1365054"/>
            <a:ext cx="12780900" cy="37632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67550" y="5195896"/>
            <a:ext cx="12780900" cy="14532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67550" y="2027896"/>
            <a:ext cx="12780900" cy="35997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67550" y="5779079"/>
            <a:ext cx="12780900" cy="23847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 algn="ctr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 algn="ctr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 algn="ctr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 algn="ctr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 algn="ctr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67550" y="3943225"/>
            <a:ext cx="12780900" cy="15432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67550" y="2112871"/>
            <a:ext cx="12780900" cy="6263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67550" y="2112871"/>
            <a:ext cx="5999700" cy="6263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7248600" y="2112871"/>
            <a:ext cx="5999700" cy="6263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67550" y="1018600"/>
            <a:ext cx="4212000" cy="13854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67550" y="2547600"/>
            <a:ext cx="4212000" cy="5829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735375" y="825275"/>
            <a:ext cx="9551700" cy="74997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858000" y="-229"/>
            <a:ext cx="6858000" cy="94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7300" lIns="147300" spcFirstLastPara="1" rIns="147300" wrap="square" tIns="147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98250" y="2260821"/>
            <a:ext cx="6067800" cy="27174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98250" y="5138971"/>
            <a:ext cx="6067800" cy="2264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7409250" y="1327471"/>
            <a:ext cx="5755500" cy="67743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67550" y="7756054"/>
            <a:ext cx="8998200" cy="11094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7550" y="2112871"/>
            <a:ext cx="12780900" cy="6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indent="-374650" lvl="1" marL="9144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2pPr>
            <a:lvl3pPr indent="-374650" lvl="2" marL="13716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3pPr>
            <a:lvl4pPr indent="-374650" lvl="3" marL="18288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4pPr>
            <a:lvl5pPr indent="-374650" lvl="4" marL="22860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5pPr>
            <a:lvl6pPr indent="-374650" lvl="5" marL="27432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6pPr>
            <a:lvl7pPr indent="-374650" lvl="6" marL="32004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7pPr>
            <a:lvl8pPr indent="-374650" lvl="7" marL="36576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8pPr>
            <a:lvl9pPr indent="-374650" lvl="8" marL="411480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0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7112075" y="2610575"/>
            <a:ext cx="911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17500" y="2610575"/>
            <a:ext cx="116631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Є сторінка: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На ній розміщено 4 div різних розмірів, які знаходяться всередині сірого div з id=”container”. У кожного div є властивість display: block. Тому кожен блок займає всю ширину рядка. 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300" y="4488275"/>
            <a:ext cx="10097700" cy="44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4859850" y="1340350"/>
            <a:ext cx="399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Flexbox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4695425" y="1283200"/>
            <a:ext cx="399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flex-basis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617500" y="2684925"/>
            <a:ext cx="11588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Відповідає за початковий розмір елементів до того, як вони будуть замінені іншими властивостями CSS Flexbox: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950" y="4037125"/>
            <a:ext cx="952500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/>
        </p:nvSpPr>
        <p:spPr>
          <a:xfrm>
            <a:off x="765275" y="479925"/>
            <a:ext cx="12438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flex-basis впливає на розмір елементів вздовж головної осі. Подивимось, що станеться, якщо ми змінимо напрямок головної осі: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75" y="1632750"/>
            <a:ext cx="11277857" cy="41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765275" y="6213025"/>
            <a:ext cx="11731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Зауважте, що нам довелося змінити і висоту елементів: flex-basis може визначати як висоту елементів, так і їх ширину в залежності від напрямку осі.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4812175" y="1340350"/>
            <a:ext cx="361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flex-wrap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3538" y="5242825"/>
            <a:ext cx="1044892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667675" y="2937675"/>
            <a:ext cx="11907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 замовчуванням, якщо батьківський flex блок стискається, всі дочірні елементи так само стискаються. Для того , щоб уникнути такої поведінки, та мати можливість переносити елементи на наступний рядок, у випадку ,якщо вони не вміщаються в поточний, ми використовуємо властивість flex-wrap:wrap. Частіше за все подібний прийом використовують, щоб зробити “сітку товарів” на різних розширеннях екрану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/>
        </p:nvSpPr>
        <p:spPr>
          <a:xfrm>
            <a:off x="17112075" y="2610575"/>
            <a:ext cx="911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5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4697250" y="1283125"/>
            <a:ext cx="4321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column-gap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617500" y="2662600"/>
            <a:ext cx="1174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Відповідає за відступи між елементами у flex-контейнері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38200"/>
            <a:ext cx="13411200" cy="584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4812175" y="1340350"/>
            <a:ext cx="361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row-gap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667675" y="2937675"/>
            <a:ext cx="11907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Відоповідає за відступи між рядками елементів які знаходяться всередині flex-контейнера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950" y="3799575"/>
            <a:ext cx="10165398" cy="532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4487875" y="1340350"/>
            <a:ext cx="3904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align-self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617500" y="2633075"/>
            <a:ext cx="11756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Дозволяє маніпулювати окремими дочірніми елементами. Зауважте, що align-self потрібно присвоювати НЕ до батьківського елементу.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617500" y="3706850"/>
            <a:ext cx="89289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#container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align-items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flex-start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.square#one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align-self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center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// Only this square will be centered.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617500" y="5759025"/>
            <a:ext cx="12145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Для двух блоков применим align-self, а для остальных — align-items: center и flex-direction: row.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213" y="6620925"/>
            <a:ext cx="7805276" cy="24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4812175" y="13403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flex-grow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617500" y="2479100"/>
            <a:ext cx="1188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Визначає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коефіцієнти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 зростання блоку. Для початку задамо блокам однакову ширину 120px.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3825" y="3341000"/>
            <a:ext cx="95250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0300" y="6646850"/>
            <a:ext cx="9525000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617500" y="5279100"/>
            <a:ext cx="1173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 замовчуванням значення flex-grow дорівнює 0. Це означає, що блокам заборонено збільшуватися в розмірах. Задамо flex-grow рівним 1 для кожного блоку: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617500" y="8618525"/>
            <a:ext cx="1288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Тепер блоки зайняли місце, що залишилося в контейнері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/>
        </p:nvSpPr>
        <p:spPr>
          <a:xfrm>
            <a:off x="492900" y="350225"/>
            <a:ext cx="1271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Але що значить flex-grow: 1? Спробуємо зробити flex-grow рівним 999: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625" y="1035575"/>
            <a:ext cx="952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547800" y="2940575"/>
            <a:ext cx="12620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І ... нічого не сталося. Так вийшло через те, що </a:t>
            </a:r>
            <a:r>
              <a:rPr b="1" lang="uk" sz="2200">
                <a:latin typeface="Courier New"/>
                <a:ea typeface="Courier New"/>
                <a:cs typeface="Courier New"/>
                <a:sym typeface="Courier New"/>
              </a:rPr>
              <a:t>flex-grow приймає не абсолютні значення, а відносні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. Це означає, </a:t>
            </a:r>
            <a:r>
              <a:rPr b="1" lang="uk" sz="2200">
                <a:latin typeface="Courier New"/>
                <a:ea typeface="Courier New"/>
                <a:cs typeface="Courier New"/>
                <a:sym typeface="Courier New"/>
              </a:rPr>
              <a:t>що не важливо, яке значення у flex-grow, важливо, яке воно по відношенню до інших блоків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5625" y="4338675"/>
            <a:ext cx="9525000" cy="2214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/>
        </p:nvSpPr>
        <p:spPr>
          <a:xfrm>
            <a:off x="492900" y="6485400"/>
            <a:ext cx="12426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Спочатку flex-grow кожного блоку дорівнює 1, в сумі вийде 6. Отже, наш контейнер розділений на 6 частин. Кожен блок буде займати 1/6 частина доступного простору в контейнері. Коли flex-grow третього блоку стає рівним 2, контейнер ділиться на 7 частин: 1 + 1 + 2 + 1 + 1 + 1. Тепер третій блок займає 2/7 простору, інші - по 1/7. І так далі.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flex-grow працює тільки для головної осі, поки ми не змінимо її напрямок.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4812175" y="1340350"/>
            <a:ext cx="361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flex-shrink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617500" y="2367150"/>
            <a:ext cx="1194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Пряма протилежність flex-grow. Визначає, наскільки блоку можна зменшитися в розмірі. flex-shrink використовується, коли елементи не вміщаються в контейнер. Ви визначаєте, які елементи повинні зменшитися в розмірах, а які - ні. За замовчуванням значення flex-shrink для кожного блоку дорівнює 1. Це означає, що блоки будуть стискуватися, коли контейнер буде зменшуватися.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Задамо flex-grow і flex-shrink рівними 1: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3038" y="5698700"/>
            <a:ext cx="10237175" cy="22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/>
        </p:nvSpPr>
        <p:spPr>
          <a:xfrm>
            <a:off x="548900" y="225175"/>
            <a:ext cx="1245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Тепер поміняємо значення flex-shrink для третього блоку на 0. Йому заборонили стискатися, тому його ширина залишиться рівною 120px: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012" y="1625625"/>
            <a:ext cx="10429475" cy="23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/>
        </p:nvSpPr>
        <p:spPr>
          <a:xfrm>
            <a:off x="548900" y="5615625"/>
            <a:ext cx="12695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flex-shrink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базується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 на пропорціях. Тобто, якщо у першого блоку flex-shrink дорівнює 6, а в інших він дорівнює 2, то, це означає, що перший блок буде стискатися в три рази швидше, ніж інші.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300" y="4480500"/>
            <a:ext cx="9113400" cy="391876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91400" y="798950"/>
            <a:ext cx="127332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Щоб почати працювати з CSS Flexbox, потрібно зробити контейнер flex-контейнером. Робиться це так: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#container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31800" lvl="0" marL="254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999999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/>
        </p:nvSpPr>
        <p:spPr>
          <a:xfrm>
            <a:off x="4812175" y="1340350"/>
            <a:ext cx="361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617500" y="2645950"/>
            <a:ext cx="11500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Заміняє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flex-grow, flex-shrink і flex-basis. Значення за замовчуванням: 0 (grow) 1 (shrink) auto (basis).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617500" y="3580875"/>
            <a:ext cx="116271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.square#one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2 1 300px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.square#two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1 2 300px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999999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673800" y="4869700"/>
            <a:ext cx="12035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У обох однаковий flex-basis. Це означає, що обидва будуть шириною в 300px (ширина контейнера: 600px плюс margin і padding). Але коли контейнер почне збільшуватися в розмірах, перший блок (з великим flex-grow) буде збільшуватися в два рази швидше, а другий блок (з найбільшим flex-shrink) буде стискатися в два рази швидше: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5050" y="6902225"/>
            <a:ext cx="9681250" cy="22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17112075" y="2610575"/>
            <a:ext cx="911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859850" y="1340350"/>
            <a:ext cx="399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Flex-direction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17500" y="2677000"/>
            <a:ext cx="1152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У flex-контейнера є дві осі: головна і перпендикулярна їй.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444025"/>
            <a:ext cx="11111176" cy="55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707200" y="411575"/>
            <a:ext cx="12110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 замовчуванням всі елементи розташовуються вздовж головної осі - зліва направо. Саме тому блоки в попередньому прикладі вишикувалися в лінію, коли ми застосували display: flex. А ось flex-direction дозволяє обертати головну вісь.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314725" y="2408875"/>
            <a:ext cx="116559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#container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398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398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column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999999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900" y="4534425"/>
            <a:ext cx="8020875" cy="34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785625" y="581050"/>
            <a:ext cx="12419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Зверніть увагу, що flex-direction: column НЕ вирівнює блоки по осі, перпендикулярній головній. Головна вісь сама змінює своє розташування, і тепер спрямована згори донизу.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Є ще парочка властивостей для flex-direction: row-reverse і column-reverse які впроваджують “дзеркальність”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300" y="3553900"/>
            <a:ext cx="10526325" cy="45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17112075" y="2610575"/>
            <a:ext cx="911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4697250" y="1283125"/>
            <a:ext cx="4321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justify-content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617500" y="2662600"/>
            <a:ext cx="1174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Відповідає за вирівнювання елементів по головній осі: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617500" y="3244125"/>
            <a:ext cx="6946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#container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398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398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row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flex-start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999999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50" y="5524450"/>
            <a:ext cx="12798800" cy="28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567750" y="716600"/>
            <a:ext cx="125892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 може приймати 5 значень: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6985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flex-start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flex-end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space-between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space-around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919350" y="3720825"/>
            <a:ext cx="11886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Space-between задає однакову відстань між блоками, але не між контейнером і блоками. Space-around також задає однакову відстань між блоками, але тепер відстань між контейнером і блоками дорівнює половині відстані між блоками.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4013250" y="1355850"/>
            <a:ext cx="470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align-items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246425" y="2503375"/>
            <a:ext cx="12737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Якщо justify-content працює з головною віссю, то align-items працює з віссю, перпендикулярної головної осі. Повернемося до flex-direction: row і пройдемося по командам align-items: flex-start flex-end center stretch baseline.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8387" y="4042675"/>
            <a:ext cx="9887925" cy="34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246425" y="7691675"/>
            <a:ext cx="1206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Варто зауважити, що для align-items: stretch висота блоків повинна бути auto (або не вказана явно).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/>
        </p:nvSpPr>
        <p:spPr>
          <a:xfrm>
            <a:off x="356000" y="257000"/>
            <a:ext cx="11969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Щоб краще розібратися в тому, як працюють осі, об'єднаємо justify-content з align-items і подивимося, як працює вирівнювання по центру для двох властивостей flex-direction: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025" y="2469150"/>
            <a:ext cx="11024075" cy="57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